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60" r:id="rId3"/>
    <p:sldId id="264" r:id="rId4"/>
    <p:sldId id="279" r:id="rId5"/>
    <p:sldId id="285" r:id="rId6"/>
    <p:sldId id="281" r:id="rId7"/>
    <p:sldId id="290" r:id="rId8"/>
    <p:sldId id="291" r:id="rId9"/>
    <p:sldId id="292" r:id="rId10"/>
    <p:sldId id="293" r:id="rId11"/>
    <p:sldId id="294" r:id="rId12"/>
    <p:sldId id="296" r:id="rId13"/>
    <p:sldId id="297" r:id="rId14"/>
    <p:sldId id="298" r:id="rId15"/>
    <p:sldId id="283" r:id="rId16"/>
    <p:sldId id="284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96C012-8EC6-4F04-828D-1755EE92D05B}" type="datetimeFigureOut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B5EA5-C388-4DCA-94F0-1896AEADBA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11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2207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285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7798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300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9970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1B5EA5-C388-4DCA-94F0-1896AEADBAB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626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930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8204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02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889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52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953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950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90E733-2C67-2B1C-9903-1F4145325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1B5898-BD48-CFFC-3FA9-1915E5CF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F54A643-E071-D4E9-BE73-A8E99B70E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5A8296-6661-1591-58CA-4A66A8D5C6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BE4CC9-18E1-49CD-9E81-BF8BC9ECC6F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519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0C63F0-BE59-8B63-8FD3-264AB575B5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37B16C-B1BA-5DEF-05B8-4D5F82C06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8A68DE-B4D9-F773-14C5-5DFDF2B93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13D31-B8E1-452B-A7BB-E9C9CB1A734F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4CBD19-C4F7-D194-D757-008EFD4DD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1087B7-355E-28F2-62C8-AFEEAF395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719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368DBB-38DD-F29C-295E-482EB51BA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18A8E3-58B9-7857-478B-B4D5871970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B88D13-A3C8-7683-8A78-A1963FE5B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2BC4-2D75-4377-94ED-D6BCDA059EEE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82EC04-839D-11D2-12C0-95BA032FB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BFA17D-59DF-05EB-CF4C-91FE1A3B7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697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195965F-096B-592B-EEA3-E39399A02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48E65A-9808-827D-5B8C-ACA90DCAC0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3B5B39-8BC4-DA62-A249-66204EEA3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7DE63-81FF-4A0C-99CB-55A827C8C170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27E9A1-6656-77D6-32A1-4393E3C8B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0E8573-3001-CD4F-7D68-659EEDC6D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84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971B2A-DC55-4A78-F6BF-3CD8CCDE2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AD6091-3426-FF73-E427-03EC77DF8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743418-7EFE-C2F5-3EFE-EEF187178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DCA3-6501-4B57-B8EB-C6E5EC6D4C44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855F65-647F-7C92-9237-164D607C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120218-9888-33D9-077F-8BAB9D735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56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6D0210-7A02-3D49-586E-99E6FA481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8717DE-F361-894C-F380-2A3D9345A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84B915-FDB9-EE6E-1F19-E142B67AA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4D00A-6E4E-4200-A530-7A104A74A3FD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ED3988-231A-0E5A-62FC-9D98A92B8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F1C252-FBF0-E7D0-A64F-E3D476DF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125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E20AF5-4E13-3B62-82A9-AB8D69CB0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5A5C48-FA7F-2FF6-7209-0821F962CC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DBF096-8B53-3499-01B9-A4853F571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C5D13A-684A-F22C-9EC3-E0338E13E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F1969-548B-43D8-B0CB-F32019D96CCC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12C870-8367-9F9D-F52C-10750B283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439782-D94C-7DC8-C235-053A984DB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470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BE7B6-1594-A06B-D430-5A236C52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AA037B-0865-38F6-4DC1-45A5D01EE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B4C2A99-DDB5-A5B0-0234-C45E496574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E7914E1-AD2D-63CD-D59D-EEAEA81CDD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A81C9D4-B920-D20F-FF28-69012929B9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6C3CFB0-8832-55D6-8503-A9EBDD230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BADB6-7C0E-45EC-9DD0-1D405B652146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63282FB-3CB6-2599-809E-AC5F4EFF6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AA98ED-C387-8DF9-AA9A-EC606A427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4546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E78D0-67BC-284B-1D11-058F14416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4B1509-8AFF-C97A-C3F7-A51694D8B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6239E-426F-42BF-A4CE-CA686C03EAAA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DAA297-721D-0FE6-18B9-49AC1447D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8684FBB-9523-B05A-199C-F7E6714FD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73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32BEBCC-5C3E-82A1-8D41-95C2563F6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7B78C-A074-4D3F-8626-22853BB67296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388EFD-10EC-5B69-C2DA-5D0D8D759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8BCD12-AEA8-AEB8-5220-38797715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88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2E6C23-C028-A97F-5D7E-7D27D3769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DFA985-9282-BBFB-2AE0-2B5945D2A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FBE57E-D36D-5649-E0C7-D7E609455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15C61F-1A7B-7889-A152-3340D53AF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F8D88-6649-46AC-82BC-2C635BCD1F1C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22CC0A-4064-DA9A-C179-D2F48CBED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669BE4-C186-1F24-15B8-77AA3362E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849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B555D-DC2E-8CDB-7552-153A82BC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7876BB-0C7A-8A7B-BBA1-03589E1D48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60E86D-E922-85CB-62A8-65D733F40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35B2FA-EAA2-2E49-D1AE-43CBA5B67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12488-3074-45FE-BAE8-3D660B46117D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0A90B0-7F4B-1F26-07B3-0982B2F3C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8CB231-2FD4-FE51-6E6B-ADCBE118D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53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4C1367D-BB57-CE21-3021-7586E9EF5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4492C3-F43D-3231-4AF1-6ADF272F2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93C2B2-089F-1E53-7F8A-BDBEC657DE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523A39-99ED-4A4B-AD1F-F60C02094030}" type="datetime1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AA1E82-483E-12E5-3595-2C8A3D52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3037E2-D36D-BAA7-60B3-0119819B1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77D838-F0B8-4E6A-9591-18F1175E336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638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4E32F3-9561-9E8B-A883-33FEB78C2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54519"/>
            <a:ext cx="12192000" cy="1090036"/>
          </a:xfrm>
        </p:spPr>
        <p:txBody>
          <a:bodyPr>
            <a:normAutofit fontScale="90000"/>
          </a:bodyPr>
          <a:lstStyle/>
          <a:p>
            <a:r>
              <a:rPr lang="ko-KR" altLang="en-US" sz="4000" b="1" dirty="0" err="1">
                <a:latin typeface="HY견명조" panose="02030600000101010101" pitchFamily="18" charset="-127"/>
                <a:ea typeface="HY견명조" panose="02030600000101010101" pitchFamily="18" charset="-127"/>
              </a:rPr>
              <a:t>캡스톤</a:t>
            </a:r>
            <a:r>
              <a:rPr lang="ko-KR" altLang="en-US" sz="40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 디자인</a:t>
            </a:r>
            <a:br>
              <a:rPr lang="en-US" altLang="ko-KR" sz="4000" b="1" dirty="0">
                <a:latin typeface="HY견명조" panose="02030600000101010101" pitchFamily="18" charset="-127"/>
                <a:ea typeface="HY견명조" panose="02030600000101010101" pitchFamily="18" charset="-127"/>
              </a:rPr>
            </a:br>
            <a:r>
              <a:rPr lang="en-US" altLang="ko-KR" sz="40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1</a:t>
            </a:r>
            <a:r>
              <a:rPr lang="ko-KR" altLang="en-US" sz="40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학기 결과 발표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00F14D-2536-6E4D-DEF6-BE9EB959A551}"/>
              </a:ext>
            </a:extLst>
          </p:cNvPr>
          <p:cNvSpPr txBox="1"/>
          <p:nvPr/>
        </p:nvSpPr>
        <p:spPr>
          <a:xfrm>
            <a:off x="7758545" y="4447164"/>
            <a:ext cx="358715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000" dirty="0">
                <a:latin typeface="HY견명조" panose="02030600000101010101" pitchFamily="18" charset="-127"/>
                <a:ea typeface="HY견명조" panose="02030600000101010101" pitchFamily="18" charset="-127"/>
              </a:rPr>
              <a:t>인공지능소프트웨어학과</a:t>
            </a:r>
            <a:endParaRPr lang="en-US" altLang="ko-KR" sz="2000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pPr algn="r"/>
            <a:endParaRPr lang="en-US" altLang="ko-KR" sz="2000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pPr algn="r"/>
            <a:r>
              <a:rPr lang="ko-KR" altLang="en-US" sz="2000" dirty="0">
                <a:latin typeface="HY견명조" panose="02030600000101010101" pitchFamily="18" charset="-127"/>
                <a:ea typeface="HY견명조" panose="02030600000101010101" pitchFamily="18" charset="-127"/>
              </a:rPr>
              <a:t>최진</a:t>
            </a:r>
            <a:endParaRPr lang="en-US" altLang="ko-KR" sz="2000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pPr algn="r"/>
            <a:r>
              <a:rPr lang="ko-KR" altLang="en-US" sz="2000" dirty="0" err="1">
                <a:latin typeface="HY견명조" panose="02030600000101010101" pitchFamily="18" charset="-127"/>
                <a:ea typeface="HY견명조" panose="02030600000101010101" pitchFamily="18" charset="-127"/>
              </a:rPr>
              <a:t>정현서</a:t>
            </a:r>
            <a:endParaRPr lang="en-US" altLang="ko-KR" sz="2000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pPr algn="r"/>
            <a:r>
              <a:rPr lang="ko-KR" altLang="en-US" sz="2000" dirty="0" err="1">
                <a:latin typeface="HY견명조" panose="02030600000101010101" pitchFamily="18" charset="-127"/>
                <a:ea typeface="HY견명조" panose="02030600000101010101" pitchFamily="18" charset="-127"/>
              </a:rPr>
              <a:t>정진교</a:t>
            </a:r>
            <a:endParaRPr lang="en-US" altLang="ko-KR" sz="2000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1244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4.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결과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838199" y="1200731"/>
            <a:ext cx="5266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2.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로봇 현재위치 추정 및 경로 주행 시뮬레이션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pic>
        <p:nvPicPr>
          <p:cNvPr id="9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079" y="1938430"/>
            <a:ext cx="4349784" cy="2194104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848" y="1879912"/>
            <a:ext cx="4156634" cy="2195393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2848" y="4132533"/>
            <a:ext cx="4156634" cy="2194104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079" y="4181170"/>
            <a:ext cx="4349784" cy="209683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56838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4.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결과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838200" y="1200731"/>
            <a:ext cx="2348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3.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장애물 분류 결과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10</a:t>
            </a:r>
            <a:endParaRPr lang="ko-KR" altLang="en-US" dirty="0"/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629" y="1806895"/>
            <a:ext cx="4514881" cy="3598823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7827412" y="5934371"/>
            <a:ext cx="2818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(B)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정적 장애물 분류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2014621" y="5934371"/>
            <a:ext cx="2818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(B)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동적 장애물 분류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276" y="1806894"/>
            <a:ext cx="4537169" cy="3598823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310378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4.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결과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838200" y="1200731"/>
            <a:ext cx="2348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4.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생성 결과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11</a:t>
            </a:r>
            <a:endParaRPr lang="ko-KR" altLang="en-US" dirty="0"/>
          </a:p>
        </p:txBody>
      </p:sp>
      <p:pic>
        <p:nvPicPr>
          <p:cNvPr id="10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603" y="1960217"/>
            <a:ext cx="5387474" cy="365062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427568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4.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결과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838200" y="1200731"/>
            <a:ext cx="2348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5.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제거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12</a:t>
            </a:r>
            <a:endParaRPr lang="ko-KR" altLang="en-US" dirty="0"/>
          </a:p>
        </p:txBody>
      </p:sp>
      <p:pic>
        <p:nvPicPr>
          <p:cNvPr id="7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683" y="1723386"/>
            <a:ext cx="4098241" cy="298669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2244355" y="5615257"/>
            <a:ext cx="2818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(A)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생성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5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초 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9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3166" y="1723385"/>
            <a:ext cx="4098241" cy="298669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7582838" y="5615257"/>
            <a:ext cx="2818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(B)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생성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30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초 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1436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4.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결과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838200" y="1200731"/>
            <a:ext cx="23487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5.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제거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13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2244355" y="5615257"/>
            <a:ext cx="2818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(C)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생성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45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초 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7582838" y="5615257"/>
            <a:ext cx="2818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(D)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생성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60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초 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0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681" y="1723384"/>
            <a:ext cx="4098241" cy="29867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2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3164" y="1723384"/>
            <a:ext cx="4098242" cy="298670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591290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5.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향후 연구 계획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838200" y="1618559"/>
            <a:ext cx="1098820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향후 연구 계획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1.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로봇과 모바일 앱 간 통신 기능 완성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-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브릿지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서버를 통한 실시간 좌표 전송 및 수신 시스템 완성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로봇의 위치를 앱에서 실시간으로 모니터링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사용자가 지정한 목적지 좌표와 행동 명령을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로봇에게 전송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2.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로봇 모듈 통합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장애물 회피 알고리즘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경로 계획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통신 기능 등을 하나의 시스템으로 통합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시뮬레이션 환경이 아닌 실제 환경에서의 전반적인 모듈 연동 확인 및 성능 테스트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14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0867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561120" y="3112887"/>
            <a:ext cx="813046" cy="589101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end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111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431B4-0DD0-738D-66A6-929324D7A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ko-KR" altLang="en-US" sz="3500" b="1" dirty="0"/>
              <a:t>목차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C1EC8FD-09A2-E9CD-AA13-E8F375F9F7F8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33A9E91-B093-77D6-35CC-D5A744140C7A}"/>
              </a:ext>
            </a:extLst>
          </p:cNvPr>
          <p:cNvSpPr txBox="1"/>
          <p:nvPr/>
        </p:nvSpPr>
        <p:spPr>
          <a:xfrm>
            <a:off x="807027" y="1774628"/>
            <a:ext cx="4222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1. </a:t>
            </a:r>
            <a:r>
              <a:rPr lang="ko-KR" altLang="en-US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개발 동기 및 목적</a:t>
            </a:r>
            <a:r>
              <a:rPr lang="en-US" altLang="ko-KR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, </a:t>
            </a:r>
            <a:r>
              <a:rPr lang="ko-KR" altLang="en-US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필요성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08AC5-BCEB-E46A-C75C-E8465E0BE0C4}"/>
              </a:ext>
            </a:extLst>
          </p:cNvPr>
          <p:cNvSpPr txBox="1"/>
          <p:nvPr/>
        </p:nvSpPr>
        <p:spPr>
          <a:xfrm>
            <a:off x="838200" y="2989885"/>
            <a:ext cx="2994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2. </a:t>
            </a:r>
            <a:r>
              <a:rPr lang="ko-KR" altLang="en-US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내용</a:t>
            </a:r>
            <a:endParaRPr lang="en-US" altLang="ko-KR" sz="24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4871DC-446C-421F-FC8A-D7644F07E5B3}"/>
              </a:ext>
            </a:extLst>
          </p:cNvPr>
          <p:cNvSpPr txBox="1"/>
          <p:nvPr/>
        </p:nvSpPr>
        <p:spPr>
          <a:xfrm>
            <a:off x="838200" y="4205142"/>
            <a:ext cx="4058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3. </a:t>
            </a:r>
            <a:r>
              <a:rPr lang="ko-KR" altLang="en-US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팀원 역할 분담</a:t>
            </a:r>
            <a:endParaRPr lang="en-US" altLang="ko-KR" sz="24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6ED097-E7C3-2C99-AC76-43DE8AE23B37}"/>
              </a:ext>
            </a:extLst>
          </p:cNvPr>
          <p:cNvSpPr txBox="1"/>
          <p:nvPr/>
        </p:nvSpPr>
        <p:spPr>
          <a:xfrm>
            <a:off x="6687541" y="2236293"/>
            <a:ext cx="4058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4. </a:t>
            </a:r>
            <a:r>
              <a:rPr lang="ko-KR" altLang="en-US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결과</a:t>
            </a:r>
            <a:endParaRPr lang="en-US" altLang="ko-KR" sz="24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9B373F-3885-F2EF-2E5B-606CE405C74A}"/>
              </a:ext>
            </a:extLst>
          </p:cNvPr>
          <p:cNvSpPr txBox="1"/>
          <p:nvPr/>
        </p:nvSpPr>
        <p:spPr>
          <a:xfrm>
            <a:off x="6687541" y="3608967"/>
            <a:ext cx="4058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5. </a:t>
            </a:r>
            <a:r>
              <a:rPr lang="ko-KR" altLang="en-US" sz="24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향후 연구 계획</a:t>
            </a:r>
            <a:endParaRPr lang="en-US" altLang="ko-KR" sz="24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8D8456AB-8641-3E22-5472-46BE54BF0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4956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1.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개발 동기 및 목적</a:t>
            </a:r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,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필요성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517235" y="2237309"/>
            <a:ext cx="109882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개발 동기 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산업 현장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물류창고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병원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4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식당등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다양한 실내 환경에서 로봇을 활용한 자율주행 이동 기술의 수요가 증가하고 있음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하지만 사용자가 원하는 위치로 로봇을 유도하거나 제어하는 과정이 유동적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직관적이지 못한 문제가 있음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필요성 </a:t>
            </a:r>
            <a:r>
              <a:rPr lang="en-US" altLang="ko-KR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: </a:t>
            </a: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스마트폰과 같은 직관적인 무선 송신기를 활용하여 자율주행 로봇의 목적지를 직접 설정하고 로봇의 동작을 실시간으로 모니터링 할 수 있음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904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2.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내용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517235" y="1535568"/>
            <a:ext cx="1098820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수행 내용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1.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동적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/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정적 장애물 분류 및 처리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- YOLO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기반 객체 탐지를 통해 실시간으로 사람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의자 등 객체를 인식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객체의 클래스 정보를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바탕으로 장애물의 형태를 분류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정적 장애물은 탐지 즉시 고정 장애물로 판단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동적 장애물은 일정 시간 대기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단순한 거리 기반 회피가 아닌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객체의 의미적 분류를 통해 정적 환경 뿐만 아니라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동적 환경에서도 유연한 대응을 가능하게 하며 불필요한 회피 경로 생성을 방지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,</a:t>
            </a: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 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자연스러운 주행이 가능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9185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2.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진행한 수행 과정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517236" y="1535257"/>
            <a:ext cx="1098820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수행 내용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</a:t>
            </a: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2.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장애물 위치 확인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- LIDAR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센서의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PointCloud2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데이터와 카메라를 결합하여 객체의 실제 위치를 추정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카메라의 시야 각과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LiDAR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의 스캔 각도를 정렬한 후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LiDAR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센서의 가장 가까운 거리 값을 추출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3.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적용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분류된 장애물은 해당 위치에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형태로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비용지도에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적용됨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정적 장애물은 해당 위치에 즉시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가벽이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생성되고 경로 계획 시 반드시 회피하도록 반영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동적 장애물은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5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초 대기 후에도 장애물이 경로를 방해한다고 판단되면 해당 위치에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가벽을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생성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4.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제거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  -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가벽은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생성 후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60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초 후에 자동으로 제거됨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경로를 우회하기만 하는 문제를 방지하기 위함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.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2965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3.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팀원 역할 분담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517236" y="1523373"/>
            <a:ext cx="1153132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최진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자율주행 로봇 시뮬레이션을 통해 로봇 제어 수행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실제 로봇에 적용하여 주행 실험 진행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의미 기반 객체 탐지 및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가벽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생성을 이용한 장애물 회피 알고리즘 설계 및 구현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정현서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자율주행 로봇 시뮬레이션을 통해 로봇 제어 수행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모바일 앱 제작 및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브릿지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서버를 통해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Ros2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환경과 연동하는 통신 기능 구현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정진교</a:t>
            </a:r>
            <a:endParaRPr lang="en-US" altLang="ko-KR" sz="2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자율주행 로봇 시뮬레이션을 통해 로봇 제어 수행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 -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모바일 앱 제작 및 </a:t>
            </a:r>
            <a:r>
              <a:rPr lang="ko-KR" altLang="en-US" sz="2000" dirty="0" err="1">
                <a:latin typeface="휴먼모음T" panose="02030504000101010101" pitchFamily="18" charset="-127"/>
                <a:ea typeface="휴먼모음T" panose="02030504000101010101" pitchFamily="18" charset="-127"/>
              </a:rPr>
              <a:t>브릿지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 서버를 통해 </a:t>
            </a:r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Ros2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환경과 연동하는 통신 기능 구현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8943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4.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결과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838200" y="1200731"/>
            <a:ext cx="2537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1. SLAM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지도 생성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pic>
        <p:nvPicPr>
          <p:cNvPr id="6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184289">
            <a:off x="2179456" y="1897837"/>
            <a:ext cx="2246609" cy="3775388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8481" y="2024792"/>
            <a:ext cx="4143295" cy="370688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5235893" y="6092765"/>
            <a:ext cx="2537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(A)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병원 지도 생성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5386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4.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결과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838200" y="1200731"/>
            <a:ext cx="2537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1. SLAM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지도 생성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5128316" y="6092765"/>
            <a:ext cx="28188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(B)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병원 지도 속도 필터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9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6405" y="1812844"/>
            <a:ext cx="4495549" cy="3945374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950131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E26B5-FD02-8BEF-E5B7-D12AD32DC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8EFD3-4D14-8A2B-65BD-13F627F9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564"/>
            <a:ext cx="10515600" cy="796895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4. </a:t>
            </a:r>
            <a:r>
              <a:rPr lang="ko-KR" altLang="en-US" sz="3600" b="1" dirty="0">
                <a:latin typeface="HY견명조" panose="02030600000101010101" pitchFamily="18" charset="-127"/>
                <a:ea typeface="HY견명조" panose="02030600000101010101" pitchFamily="18" charset="-127"/>
              </a:rPr>
              <a:t>과제 수행 결과</a:t>
            </a:r>
            <a:endParaRPr lang="en-US" altLang="ko-KR" sz="3600" b="1" dirty="0"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63FC11-8406-EE55-FFF6-C9BBB2E71FC3}"/>
              </a:ext>
            </a:extLst>
          </p:cNvPr>
          <p:cNvCxnSpPr>
            <a:cxnSpLocks/>
          </p:cNvCxnSpPr>
          <p:nvPr/>
        </p:nvCxnSpPr>
        <p:spPr>
          <a:xfrm>
            <a:off x="517236" y="1078186"/>
            <a:ext cx="109882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838200" y="1200731"/>
            <a:ext cx="2537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1. SLAM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지도 생성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FAF7C9-6818-F002-0442-FC9F4BBC5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E5B915-D991-DA21-5968-BBCE61BE26B3}"/>
              </a:ext>
            </a:extLst>
          </p:cNvPr>
          <p:cNvSpPr txBox="1"/>
          <p:nvPr/>
        </p:nvSpPr>
        <p:spPr>
          <a:xfrm>
            <a:off x="5128316" y="6092765"/>
            <a:ext cx="28188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(C) </a:t>
            </a:r>
            <a:r>
              <a:rPr lang="ko-KR" altLang="en-US" sz="2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실제 로봇을 활용한 연구실 지도 생성</a:t>
            </a:r>
            <a:endParaRPr lang="en-US" altLang="ko-KR" sz="20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0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587318" y="329301"/>
            <a:ext cx="3900890" cy="691246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368272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1170</TotalTime>
  <Words>657</Words>
  <Application>Microsoft Office PowerPoint</Application>
  <PresentationFormat>와이드스크린</PresentationFormat>
  <Paragraphs>125</Paragraphs>
  <Slides>16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HY견명조</vt:lpstr>
      <vt:lpstr>맑은 고딕</vt:lpstr>
      <vt:lpstr>휴먼모음T</vt:lpstr>
      <vt:lpstr>Arial</vt:lpstr>
      <vt:lpstr>Office 테마</vt:lpstr>
      <vt:lpstr>캡스톤 디자인 1학기 결과 발표</vt:lpstr>
      <vt:lpstr>목차</vt:lpstr>
      <vt:lpstr>1. 개발 동기 및 목적, 필요성</vt:lpstr>
      <vt:lpstr>2. 과제 수행 내용</vt:lpstr>
      <vt:lpstr>2. 진행한 수행 과정</vt:lpstr>
      <vt:lpstr>3. 팀원 역할 분담</vt:lpstr>
      <vt:lpstr>4. 과제 수행 결과</vt:lpstr>
      <vt:lpstr>4. 과제 수행 결과</vt:lpstr>
      <vt:lpstr>4. 과제 수행 결과</vt:lpstr>
      <vt:lpstr>4. 과제 수행 결과</vt:lpstr>
      <vt:lpstr>4. 과제 수행 결과</vt:lpstr>
      <vt:lpstr>4. 과제 수행 결과</vt:lpstr>
      <vt:lpstr>4. 과제 수행 결과</vt:lpstr>
      <vt:lpstr>4. 과제 수행 결과</vt:lpstr>
      <vt:lpstr>5. 향후 연구 계획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의미 기반 객체 탐지와 가벽 생성을 통한  실시간 자율주행 경로 계획 시스템</dc:title>
  <dc:creator>최진</dc:creator>
  <cp:lastModifiedBy>최진</cp:lastModifiedBy>
  <cp:revision>42</cp:revision>
  <dcterms:created xsi:type="dcterms:W3CDTF">2025-06-04T15:33:36Z</dcterms:created>
  <dcterms:modified xsi:type="dcterms:W3CDTF">2025-11-30T05:47:20Z</dcterms:modified>
</cp:coreProperties>
</file>

<file path=docProps/thumbnail.jpeg>
</file>